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6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0"/>
  </p:normalViewPr>
  <p:slideViewPr>
    <p:cSldViewPr snapToGrid="0">
      <p:cViewPr varScale="1">
        <p:scale>
          <a:sx n="71" d="100"/>
          <a:sy n="71" d="100"/>
        </p:scale>
        <p:origin x="3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F8AFE-A2A8-4969-91B8-DD21D18C94BA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A6139-6855-4C5C-9E9A-66D51462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57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Follow</a:t>
            </a:r>
            <a:r>
              <a:rPr lang="en-US" baseline="0" dirty="0" smtClean="0"/>
              <a:t> link and open document and demonstrate how </a:t>
            </a:r>
            <a:r>
              <a:rPr lang="en-US" baseline="0" smtClean="0"/>
              <a:t>to correctly fill out Ad form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A6139-6855-4C5C-9E9A-66D5146263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4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4/29/2014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k.edu/student_life/forms_docs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lelo@clark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owsley@clark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gruhler@clark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sccpr@clark.ed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sccpr@clark.ed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Advertise your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Ways you can get the word out about your club and events.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95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Reserving a table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Student clubs can reserve a table in Breezeway between GSC and PUB 160</a:t>
            </a:r>
          </a:p>
          <a:p>
            <a:r>
              <a:rPr lang="en-US" sz="2400" dirty="0" smtClean="0"/>
              <a:t>Please ask Front Desk of Student Life Office for a reservation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9019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ASCC Event ad 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Document can </a:t>
            </a:r>
            <a:r>
              <a:rPr lang="en-US" sz="2400" dirty="0"/>
              <a:t>be found at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www.clark.edu/student_life/forms_docs.php</a:t>
            </a:r>
            <a:r>
              <a:rPr lang="en-US" sz="2400" dirty="0" smtClean="0"/>
              <a:t> or in the Club Information stand in PUB 160</a:t>
            </a:r>
          </a:p>
          <a:p>
            <a:r>
              <a:rPr lang="en-US" sz="2400" dirty="0" smtClean="0"/>
              <a:t>If you have questions on how to fill out form, please contact the Club Coordinator asap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Warning: the form can be complicated! Please be sure to read everything!!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7563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ASCC 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Post PowerPoint slide to advertise your club’s meeting date and times or an upcoming event</a:t>
            </a:r>
          </a:p>
          <a:p>
            <a:r>
              <a:rPr lang="en-US" sz="2400" dirty="0" smtClean="0"/>
              <a:t>Slide needs:</a:t>
            </a:r>
          </a:p>
          <a:p>
            <a:pPr lvl="1"/>
            <a:r>
              <a:rPr lang="en-US" sz="2000" dirty="0" smtClean="0"/>
              <a:t>Club’s name</a:t>
            </a:r>
          </a:p>
          <a:p>
            <a:pPr lvl="1"/>
            <a:r>
              <a:rPr lang="en-US" sz="2000" dirty="0" smtClean="0"/>
              <a:t>Date, Time, and Location of meeting or event </a:t>
            </a:r>
          </a:p>
          <a:p>
            <a:pPr lvl="1"/>
            <a:r>
              <a:rPr lang="en-US" sz="2000" dirty="0" smtClean="0"/>
              <a:t>What the event or reason for meeting is</a:t>
            </a:r>
          </a:p>
          <a:p>
            <a:pPr lvl="1"/>
            <a:r>
              <a:rPr lang="en-US" sz="2000" dirty="0" smtClean="0"/>
              <a:t>Some sort of design, picture etc. </a:t>
            </a:r>
          </a:p>
          <a:p>
            <a:r>
              <a:rPr lang="en-US" sz="2400" dirty="0" smtClean="0"/>
              <a:t>Send PowerPoint slide to </a:t>
            </a:r>
            <a:r>
              <a:rPr lang="en-US" sz="2400" dirty="0" smtClean="0">
                <a:hlinkClick r:id="rId2"/>
              </a:rPr>
              <a:t>slelo@clark.edu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11605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Gaiser</a:t>
            </a:r>
            <a:r>
              <a:rPr lang="en-US" dirty="0" smtClean="0"/>
              <a:t> Student Center Screen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have your club information displayed on the big screens, contact Mark Owsley at </a:t>
            </a:r>
            <a:r>
              <a:rPr lang="en-US" sz="2400" dirty="0" smtClean="0">
                <a:hlinkClick r:id="rId2"/>
              </a:rPr>
              <a:t>mowsley@clark.edu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Send PowerPoint slide 1-2 weeks before event</a:t>
            </a:r>
          </a:p>
          <a:p>
            <a:r>
              <a:rPr lang="en-US" sz="2400" dirty="0" smtClean="0"/>
              <a:t>Include </a:t>
            </a:r>
          </a:p>
          <a:p>
            <a:pPr lvl="1"/>
            <a:r>
              <a:rPr lang="en-US" sz="2000" dirty="0" smtClean="0"/>
              <a:t>Name of hosting club</a:t>
            </a:r>
          </a:p>
          <a:p>
            <a:pPr lvl="1"/>
            <a:r>
              <a:rPr lang="en-US" sz="2000" dirty="0" smtClean="0"/>
              <a:t>Date, time, location,</a:t>
            </a:r>
          </a:p>
          <a:p>
            <a:r>
              <a:rPr lang="en-US" sz="2400" dirty="0" smtClean="0"/>
              <a:t>Generic Slides like Club Meeting slides will be removed at the end of the quarter</a:t>
            </a:r>
          </a:p>
        </p:txBody>
      </p:sp>
    </p:spTree>
    <p:extLst>
      <p:ext uri="{BB962C8B-B14F-4D97-AF65-F5344CB8AC3E}">
        <p14:creationId xmlns:p14="http://schemas.microsoft.com/office/powerpoint/2010/main" val="4181087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Life/ASCC bulletin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17 Student Life Boards around campus used for students activities</a:t>
            </a:r>
          </a:p>
          <a:p>
            <a:r>
              <a:rPr lang="en-US" sz="2400" dirty="0" smtClean="0"/>
              <a:t>Bring 17 visually appealing posters/large flyers with</a:t>
            </a:r>
          </a:p>
          <a:p>
            <a:pPr lvl="1"/>
            <a:r>
              <a:rPr lang="en-US" sz="2000" dirty="0" smtClean="0"/>
              <a:t>Name of club</a:t>
            </a:r>
          </a:p>
          <a:p>
            <a:pPr lvl="1"/>
            <a:r>
              <a:rPr lang="en-US" sz="2000" dirty="0" smtClean="0"/>
              <a:t>Date, Location, Time in prominent letters</a:t>
            </a:r>
          </a:p>
          <a:p>
            <a:pPr lvl="1"/>
            <a:r>
              <a:rPr lang="en-US" sz="2000" dirty="0" smtClean="0"/>
              <a:t>Comments about event/ other important information</a:t>
            </a:r>
          </a:p>
          <a:p>
            <a:r>
              <a:rPr lang="en-US" sz="2400" b="1" dirty="0" smtClean="0"/>
              <a:t>You cannot post these on the boards yourselves- </a:t>
            </a:r>
            <a:r>
              <a:rPr lang="en-US" sz="2400" dirty="0" smtClean="0"/>
              <a:t>you need to bring them to the Student Life Front Desk for approval </a:t>
            </a:r>
          </a:p>
          <a:p>
            <a:pPr lvl="1"/>
            <a:r>
              <a:rPr lang="en-US" sz="2400" dirty="0" smtClean="0"/>
              <a:t>We will post the signs for you </a:t>
            </a:r>
            <a:r>
              <a:rPr lang="en-US" sz="2400" dirty="0" smtClean="0">
                <a:sym typeface="Wingdings" panose="05000000000000000000" pitchFamily="2" charset="2"/>
              </a:rPr>
              <a:t> </a:t>
            </a:r>
            <a:endParaRPr lang="en-US" sz="2400" dirty="0" smtClean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27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 smtClean="0"/>
              <a:t>We </a:t>
            </a:r>
            <a:r>
              <a:rPr lang="en-US" sz="2400" dirty="0"/>
              <a:t>have the ability to send out a limited </a:t>
            </a:r>
            <a:r>
              <a:rPr lang="en-US" sz="2400" dirty="0" smtClean="0"/>
              <a:t>number of messages to our students. </a:t>
            </a:r>
          </a:p>
          <a:p>
            <a:pPr lvl="0"/>
            <a:r>
              <a:rPr lang="en-US" sz="2400" dirty="0" smtClean="0"/>
              <a:t>Please </a:t>
            </a:r>
            <a:r>
              <a:rPr lang="en-US" sz="2400" dirty="0"/>
              <a:t>send an email to Sarah Gruhler at </a:t>
            </a:r>
            <a:r>
              <a:rPr lang="en-US" sz="2400" u="sng" dirty="0">
                <a:hlinkClick r:id="rId2"/>
              </a:rPr>
              <a:t>sgruhler@clark.edu</a:t>
            </a:r>
            <a:r>
              <a:rPr lang="en-US" sz="2400" dirty="0"/>
              <a:t> stating </a:t>
            </a:r>
            <a:endParaRPr lang="en-US" sz="2400" dirty="0" smtClean="0"/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desired date to be </a:t>
            </a:r>
            <a:r>
              <a:rPr lang="en-US" sz="2000" dirty="0" smtClean="0"/>
              <a:t>sent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email </a:t>
            </a:r>
            <a:r>
              <a:rPr lang="en-US" sz="2000" dirty="0" smtClean="0"/>
              <a:t>title</a:t>
            </a:r>
          </a:p>
          <a:p>
            <a:pPr lvl="1"/>
            <a:r>
              <a:rPr lang="en-US" sz="2000" dirty="0"/>
              <a:t>W</a:t>
            </a:r>
            <a:r>
              <a:rPr lang="en-US" sz="2000" dirty="0" smtClean="0"/>
              <a:t>ho </a:t>
            </a:r>
            <a:r>
              <a:rPr lang="en-US" sz="2000" dirty="0"/>
              <a:t>the email is from and to whom responses should be made.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9513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Life Facebook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 can post on our Facebook page a blurb of your event along with a picture</a:t>
            </a:r>
          </a:p>
          <a:p>
            <a:r>
              <a:rPr lang="en-US" sz="2400" dirty="0" smtClean="0"/>
              <a:t>Please email the ASCC PR Director at </a:t>
            </a:r>
            <a:r>
              <a:rPr lang="en-US" sz="2400" dirty="0" smtClean="0">
                <a:hlinkClick r:id="rId2"/>
              </a:rPr>
              <a:t>asccpr@clark.edu</a:t>
            </a:r>
            <a:r>
              <a:rPr lang="en-US" sz="2400" dirty="0" smtClean="0"/>
              <a:t> with your blurb at least three days before your event </a:t>
            </a:r>
          </a:p>
          <a:p>
            <a:r>
              <a:rPr lang="en-US" sz="2400" dirty="0" smtClean="0"/>
              <a:t>Blurb should be in grammatically correct English and include:</a:t>
            </a:r>
          </a:p>
          <a:p>
            <a:pPr lvl="1"/>
            <a:r>
              <a:rPr lang="en-US" sz="2200" dirty="0" smtClean="0"/>
              <a:t>Name of club</a:t>
            </a:r>
          </a:p>
          <a:p>
            <a:pPr lvl="1"/>
            <a:r>
              <a:rPr lang="en-US" sz="2200" dirty="0" smtClean="0"/>
              <a:t>Name of event</a:t>
            </a:r>
          </a:p>
          <a:p>
            <a:pPr lvl="1"/>
            <a:r>
              <a:rPr lang="en-US" sz="2200" dirty="0" smtClean="0"/>
              <a:t>Time, location, and Date</a:t>
            </a:r>
          </a:p>
          <a:p>
            <a:pPr lvl="1"/>
            <a:r>
              <a:rPr lang="en-US" sz="2200" dirty="0" smtClean="0"/>
              <a:t>Contact information for people with ??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6217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Bathroom Calendars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Shows the Who, What, When and Where of many events</a:t>
            </a:r>
          </a:p>
          <a:p>
            <a:r>
              <a:rPr lang="en-US" sz="2400" dirty="0" smtClean="0"/>
              <a:t>Can have reoccurring events or an upcoming event (at least a month or so beforehand) </a:t>
            </a:r>
          </a:p>
          <a:p>
            <a:r>
              <a:rPr lang="en-US" sz="2400" dirty="0" smtClean="0"/>
              <a:t>Email the ASCC PR Director at </a:t>
            </a:r>
            <a:r>
              <a:rPr lang="en-US" sz="2400" dirty="0" smtClean="0">
                <a:hlinkClick r:id="rId2"/>
              </a:rPr>
              <a:t>asccpr@clark.edu</a:t>
            </a:r>
            <a:r>
              <a:rPr lang="en-US" sz="2400" dirty="0" smtClean="0"/>
              <a:t> </a:t>
            </a:r>
            <a:r>
              <a:rPr lang="en-US" sz="2400" b="1" dirty="0" smtClean="0"/>
              <a:t>before the 24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</a:t>
            </a:r>
            <a:r>
              <a:rPr lang="en-US" sz="2400" dirty="0" smtClean="0"/>
              <a:t>of each month</a:t>
            </a:r>
            <a:endParaRPr lang="en-US" sz="2400" dirty="0"/>
          </a:p>
          <a:p>
            <a:r>
              <a:rPr lang="en-US" sz="2400" dirty="0" smtClean="0"/>
              <a:t>It may be important to add the why: learn          , meet          , </a:t>
            </a:r>
            <a:r>
              <a:rPr lang="en-US" sz="2400" dirty="0" err="1" smtClean="0"/>
              <a:t>etc</a:t>
            </a:r>
            <a:endParaRPr lang="en-US" sz="2400" dirty="0" smtClean="0"/>
          </a:p>
          <a:p>
            <a:r>
              <a:rPr lang="en-US" sz="2400" dirty="0" smtClean="0"/>
              <a:t>Note: due to limited space and the volume of requests, your event may not make it on the calendar- send in information as soon as you can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204857" y="4198776"/>
            <a:ext cx="5318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523584" y="4198776"/>
            <a:ext cx="5318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187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Hand flyers to students</a:t>
            </a:r>
          </a:p>
          <a:p>
            <a:r>
              <a:rPr lang="en-US" sz="2400" dirty="0" smtClean="0"/>
              <a:t>Please let the Club Coordinator know when you plan to be handing out flyers. </a:t>
            </a:r>
          </a:p>
          <a:p>
            <a:r>
              <a:rPr lang="en-US" sz="2400" dirty="0" smtClean="0"/>
              <a:t>You can use Student Life resources up to 20 pages on the copier or paper </a:t>
            </a:r>
          </a:p>
          <a:p>
            <a:pPr lvl="1"/>
            <a:r>
              <a:rPr lang="en-US" sz="2000" dirty="0" smtClean="0"/>
              <a:t>You just need to ask a Student Life or ASCC Staff for assistance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43554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order to qualify for CSF, you must advertise with at least </a:t>
            </a:r>
            <a:r>
              <a:rPr lang="en-US" sz="2800" u="sng" dirty="0" smtClean="0"/>
              <a:t>1 method </a:t>
            </a:r>
            <a:r>
              <a:rPr lang="en-US" sz="2800" dirty="0" smtClean="0"/>
              <a:t>for at least </a:t>
            </a:r>
            <a:r>
              <a:rPr lang="en-US" sz="2800" u="sng" dirty="0" smtClean="0"/>
              <a:t>1 week </a:t>
            </a:r>
            <a:r>
              <a:rPr lang="en-US" sz="2800" dirty="0" smtClean="0"/>
              <a:t>in advance of event</a:t>
            </a:r>
          </a:p>
          <a:p>
            <a:endParaRPr lang="en-US" sz="2800" dirty="0" smtClean="0"/>
          </a:p>
          <a:p>
            <a:r>
              <a:rPr lang="en-US" sz="2800" dirty="0" smtClean="0"/>
              <a:t>It is always a good idea to advertise when and where your clubs are meeting through a PowerPoint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8424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140</TotalTime>
  <Words>584</Words>
  <Application>Microsoft Office PowerPoint</Application>
  <PresentationFormat>Widescreen</PresentationFormat>
  <Paragraphs>64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Rockwell</vt:lpstr>
      <vt:lpstr>Rockwell Condensed</vt:lpstr>
      <vt:lpstr>Wingdings</vt:lpstr>
      <vt:lpstr>Wood Type</vt:lpstr>
      <vt:lpstr>How to Advertise your club</vt:lpstr>
      <vt:lpstr>ASCC Monitors</vt:lpstr>
      <vt:lpstr>Gaiser Student Center Screen </vt:lpstr>
      <vt:lpstr>Student Life/ASCC bulletin boards</vt:lpstr>
      <vt:lpstr>Student email</vt:lpstr>
      <vt:lpstr>Student Life Facebook page</vt:lpstr>
      <vt:lpstr>Bathroom Calendars</vt:lpstr>
      <vt:lpstr>Handbills</vt:lpstr>
      <vt:lpstr>General reminders</vt:lpstr>
      <vt:lpstr>Reserving a table </vt:lpstr>
      <vt:lpstr>Using the ASCC Event ad form </vt:lpstr>
    </vt:vector>
  </TitlesOfParts>
  <Company>Clark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Advertise your club</dc:title>
  <dc:creator>ASCC Club Coordinator</dc:creator>
  <cp:lastModifiedBy>Lelo, Samantha</cp:lastModifiedBy>
  <cp:revision>9</cp:revision>
  <dcterms:created xsi:type="dcterms:W3CDTF">2014-01-27T17:28:18Z</dcterms:created>
  <dcterms:modified xsi:type="dcterms:W3CDTF">2014-04-29T22:17:59Z</dcterms:modified>
</cp:coreProperties>
</file>